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70" r:id="rId9"/>
    <p:sldId id="264" r:id="rId10"/>
    <p:sldId id="265" r:id="rId11"/>
    <p:sldId id="266" r:id="rId12"/>
    <p:sldId id="271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7"/>
    <p:restoredTop sz="94666"/>
  </p:normalViewPr>
  <p:slideViewPr>
    <p:cSldViewPr snapToGrid="0" snapToObjects="1">
      <p:cViewPr>
        <p:scale>
          <a:sx n="75" d="100"/>
          <a:sy n="75" d="100"/>
        </p:scale>
        <p:origin x="-936" y="-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07/08/19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07/08/19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xmlns="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xmlns="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xmlns="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xmlns="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xmlns="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xmlns="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xmlns="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xmlns="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xmlns="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xmlns="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xmlns="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xmlns="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xmlns="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xmlns="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xmlns="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xmlns="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xmlns="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xmlns="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xmlns="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xmlns="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Presentation name</a:t>
            </a:r>
          </a:p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</p:txBody>
      </p:sp>
      <p:pic>
        <p:nvPicPr>
          <p:cNvPr id="6" name="Picture 5" descr="ku_universiteto_negatyva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22"/>
            <a:ext cx="3996267" cy="24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DCF7E-39EA-0B45-A15D-B44BD872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20C8F379-0B6F-7D49-9525-ABF7C9B458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616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960DF2F5-17E6-8F4F-9FB8-CDF2D358D6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6166" y="5249999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xmlns="" id="{BC544B3B-1F34-0546-B9A3-EF8466E80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2843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xmlns="" id="{CE38067A-DEB8-454B-8F7D-7F0FA26B87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843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8E0CCDE9-6A89-F648-B432-29C141C54D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9520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2383F334-21F1-1949-B727-7605990AFE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520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B085A2D7-7D77-D84F-BB87-089A801916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569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179E1ACF-AC98-4D4E-9423-4B3AD0588C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05696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08FEB5B3-E7DD-E24B-8B6A-731D35383C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4AD2B092-3C84-444C-A2C1-0735892035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EDCD5186-124D-BE4B-9F04-801FF6A902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3D60F159-34CD-0C49-B858-AE05B51C25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2D535EC4-98D0-3B4E-BB18-15A18573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33C839C5-66D8-0043-A991-679D95C3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54BB7722-7164-DB46-819E-740057869C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C2B5067-422A-9141-BD79-534F1B58A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0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D6C8F62-CB46-CE4D-822E-2B983E080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8307B7D1-2894-5C46-B21A-84D936AB8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6B720-C3CF-2C4D-AA14-61B6D901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75146D-33EA-3E4D-8213-C6C8F3F09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C44D7-E725-3647-848B-72441773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A3C5C18-4234-474C-ACCB-65A02C623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0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8DEAA9-39B7-C44B-8EDF-1260A869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 lorem </a:t>
            </a:r>
            <a:br>
              <a:rPr lang="en-GB" dirty="0"/>
            </a:br>
            <a:r>
              <a:rPr lang="en-GB" dirty="0"/>
              <a:t>ipsum long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uno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xmlns="" id="{07A81439-9833-0644-AF68-45E1F4B8E73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080080723"/>
              </p:ext>
            </p:extLst>
          </p:nvPr>
        </p:nvGraphicFramePr>
        <p:xfrm>
          <a:off x="655638" y="2327275"/>
          <a:ext cx="10337800" cy="33260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067560">
                  <a:extLst>
                    <a:ext uri="{9D8B030D-6E8A-4147-A177-3AD203B41FA5}">
                      <a16:colId xmlns:a16="http://schemas.microsoft.com/office/drawing/2014/main" xmlns="" val="2025229700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1869610375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1062055668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142108083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2465808895"/>
                    </a:ext>
                  </a:extLst>
                </a:gridCol>
              </a:tblGrid>
              <a:tr h="517025"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1935562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dolore magna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100000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Lorem ipsum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Nibh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euismod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Ut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wisi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enim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9917523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Aliquam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erat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60000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Sit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amet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Commodo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nostrud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9375555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846400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617214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795613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C69AB8-2388-3345-B708-2DDAB732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D09EDF-8319-D340-A6A6-64A97C6B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37B2219-B974-6C4F-8BFF-D7A73290A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A7C16FD-210E-5E4F-B457-0CCF95027C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D78C4E2-883A-2645-8A87-2E0495CE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Ačiū už dėmesį.</a:t>
            </a:r>
            <a:endParaRPr lang="en-US" dirty="0"/>
          </a:p>
        </p:txBody>
      </p:sp>
      <p:pic>
        <p:nvPicPr>
          <p:cNvPr id="7" name="Picture 6" descr="ku_universiteto_negatyva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22"/>
            <a:ext cx="3996267" cy="24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1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8BAD0-1FC9-4247-99A3-30D4E085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62664F-60D1-E94C-85D5-AD7D85993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43B8B4-BAF2-C140-9433-7B26C8B7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82AF5E-8391-ED44-9FD6-A117BE81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3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215158D-978E-5341-B6DA-BA90B89DC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5B1B6D8-1147-324E-BEDC-47015F0A8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A1F1630-222A-764D-AEEA-0BECFE6AD6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BEB3611-8B42-D14C-85AE-DB6F8F80B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81F02D9C-4837-AB48-B493-5B1412DF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1E36AD-2917-4845-994D-AE3560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3D551A-B5A0-1845-9611-5830A271C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D10D4A-E715-7341-B08A-A24CD1BCF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2EFCB6-F8F8-2A4E-B411-D9D2273000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FA8210F-ACB2-6D4C-ACCD-6521457000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DB55649-4A5A-0542-8132-F023A553C9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6DCC0D5-F3AF-8244-AF12-92A56EC62D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1533" y="3172698"/>
            <a:ext cx="3185161" cy="2944234"/>
          </a:xfrm>
        </p:spPr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45E5FA2-B695-F945-BDAF-082829D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2DEB79F-6588-B946-9DAB-7C27E041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60380-E330-464F-B121-E1080040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5AF48-D245-964D-9E93-7595873C0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4DF49B-E230-9748-B92E-7E0E009B9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621" y="3036272"/>
            <a:ext cx="10391331" cy="3080660"/>
          </a:xfrm>
        </p:spPr>
        <p:txBody>
          <a:bodyPr>
            <a:normAutofit/>
          </a:bodyPr>
          <a:lstStyle/>
          <a:p>
            <a:pPr lvl="0">
              <a:lnSpc>
                <a:spcPct val="130000"/>
              </a:lnSpc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5B9D-E619-0748-9342-1944DFC8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5BE0D-4259-3445-9FF0-0D34AF05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64B524-AE1E-5B4B-8179-D4717A85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4B0E95-D830-4549-A4D7-FD359022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8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6B751D67-89AF-AE44-B6ED-5D84284507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A68AEC3-7C56-E242-BB4D-076BEE42C2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B83CE-10DB-6244-9BE5-4704A848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D04B68-E1B2-1947-928D-16C1CA1E3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1E2426-1337-B842-851D-A44CF7B14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19E53E-4BEB-C143-A750-842D063C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1153</Words>
  <Application>Microsoft Macintosh PowerPoint</Application>
  <PresentationFormat>Custom</PresentationFormat>
  <Paragraphs>92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SubTitle name sit amet dolor delenit augue</vt:lpstr>
      <vt:lpstr>Subtitle name lorem ipsum long</vt:lpstr>
      <vt:lpstr>Subtitle name lorem ipsum long</vt:lpstr>
      <vt:lpstr>Subtitle name lorem ipsum long</vt:lpstr>
      <vt:lpstr>„Lorem ipsum dolor sit amet, consectetuer adipiscing sed diam“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 ipsum long amet uno</vt:lpstr>
      <vt:lpstr>Ačiū už dėmesį.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Paukste Augustinas</cp:lastModifiedBy>
  <cp:revision>21</cp:revision>
  <dcterms:created xsi:type="dcterms:W3CDTF">2019-07-24T07:24:43Z</dcterms:created>
  <dcterms:modified xsi:type="dcterms:W3CDTF">2019-08-07T08:51:04Z</dcterms:modified>
</cp:coreProperties>
</file>